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72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1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4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6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5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3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6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5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DEDD-EE69-4502-8331-FF5113979E49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D469-FC57-4155-8FEE-D4343F189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5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/>
              <a:t>CAD Questions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6225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760" y="-120315"/>
            <a:ext cx="11401783" cy="6866019"/>
            <a:chOff x="737939" y="-120315"/>
            <a:chExt cx="11401783" cy="6866019"/>
          </a:xfrm>
        </p:grpSpPr>
        <p:grpSp>
          <p:nvGrpSpPr>
            <p:cNvPr id="32" name="Group 31"/>
            <p:cNvGrpSpPr/>
            <p:nvPr/>
          </p:nvGrpSpPr>
          <p:grpSpPr>
            <a:xfrm>
              <a:off x="4510540" y="-112295"/>
              <a:ext cx="7629182" cy="6857999"/>
              <a:chOff x="1854559" y="408873"/>
              <a:chExt cx="6542382" cy="560004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20000"/>
              </a:blip>
              <a:srcRect r="33848" b="6405"/>
              <a:stretch/>
            </p:blipFill>
            <p:spPr>
              <a:xfrm>
                <a:off x="1854559" y="408873"/>
                <a:ext cx="5665504" cy="5600041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8081297" y="1589741"/>
                <a:ext cx="315644" cy="914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308337" y="2709541"/>
                <a:ext cx="1009769" cy="10097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218582" y="2619784"/>
                <a:ext cx="1194890" cy="1200501"/>
              </a:xfrm>
              <a:prstGeom prst="ellipse">
                <a:avLst/>
              </a:prstGeom>
              <a:noFill/>
              <a:ln w="762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4197661" y="2619784"/>
                <a:ext cx="1215811" cy="12622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818832" y="2856176"/>
                <a:ext cx="3834" cy="10258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9" idx="0"/>
              </p:cNvCxnSpPr>
              <p:nvPr/>
            </p:nvCxnSpPr>
            <p:spPr>
              <a:xfrm>
                <a:off x="4816027" y="2619784"/>
                <a:ext cx="2805" cy="1419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37939" y="-120315"/>
              <a:ext cx="7930736" cy="6857999"/>
              <a:chOff x="-1387504" y="408873"/>
              <a:chExt cx="6800976" cy="560004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20000"/>
              </a:blip>
              <a:srcRect l="56273" r="36" b="6405"/>
              <a:stretch/>
            </p:blipFill>
            <p:spPr>
              <a:xfrm>
                <a:off x="-1387504" y="408873"/>
                <a:ext cx="3741866" cy="5600041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4514" y="2330245"/>
                <a:ext cx="2253803" cy="431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477" y="1834776"/>
                <a:ext cx="0" cy="932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477" y="2761689"/>
                <a:ext cx="7291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507500" y="1834776"/>
                <a:ext cx="1661459" cy="6693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-495821" y="1327192"/>
                <a:ext cx="1416423" cy="478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514" y="1589741"/>
                <a:ext cx="315644" cy="914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4516" y="3762120"/>
                <a:ext cx="1385432" cy="403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8464" y="3762120"/>
                <a:ext cx="0" cy="932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5477" y="3762120"/>
                <a:ext cx="7291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280393" y="4075953"/>
                <a:ext cx="776942" cy="215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97499" y="3762120"/>
                <a:ext cx="2430" cy="7112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308337" y="2709541"/>
                <a:ext cx="1009769" cy="10097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18582" y="2619784"/>
                <a:ext cx="1194890" cy="1200501"/>
              </a:xfrm>
              <a:prstGeom prst="ellipse">
                <a:avLst/>
              </a:prstGeom>
              <a:noFill/>
              <a:ln w="762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4197661" y="2619784"/>
                <a:ext cx="1215811" cy="12622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4818832" y="2856176"/>
                <a:ext cx="3834" cy="10258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>
                <a:off x="4816027" y="2619784"/>
                <a:ext cx="2805" cy="1419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tangle 5"/>
          <p:cNvSpPr/>
          <p:nvPr/>
        </p:nvSpPr>
        <p:spPr>
          <a:xfrm>
            <a:off x="9761517" y="1333836"/>
            <a:ext cx="1401288" cy="5245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 flipH="1">
            <a:off x="-878555" y="22619"/>
            <a:ext cx="3333166" cy="1218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-370275" y="899294"/>
            <a:ext cx="1209304" cy="85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7757" b="6260"/>
          <a:stretch/>
        </p:blipFill>
        <p:spPr>
          <a:xfrm>
            <a:off x="3906558" y="277975"/>
            <a:ext cx="3634274" cy="5977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859691">
            <a:off x="4695497" y="581987"/>
            <a:ext cx="1935677" cy="5052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20859691">
            <a:off x="5011673" y="5124419"/>
            <a:ext cx="1935677" cy="5052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04993" y="5554642"/>
            <a:ext cx="13647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177035" y="4587903"/>
            <a:ext cx="4187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77035" y="3074018"/>
            <a:ext cx="4187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77035" y="3787472"/>
            <a:ext cx="4187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177035" y="1599243"/>
            <a:ext cx="4187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77035" y="2398539"/>
            <a:ext cx="4187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860226" y="381008"/>
            <a:ext cx="787486" cy="50103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713271" y="1200647"/>
            <a:ext cx="706842" cy="413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063116" y="5303519"/>
            <a:ext cx="771276" cy="42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790414" y="628153"/>
            <a:ext cx="453224" cy="294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43638" y="628153"/>
            <a:ext cx="4040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27704" y="30433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</a:t>
            </a:r>
            <a:r>
              <a:rPr lang="en-GB" dirty="0"/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51875" y="489005"/>
            <a:ext cx="36576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527310" y="884701"/>
            <a:ext cx="312918" cy="3129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29748" y="382464"/>
            <a:ext cx="123332" cy="198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EDEDD6"/>
              </a:clrFrom>
              <a:clrTo>
                <a:srgbClr val="EDEDD6">
                  <a:alpha val="0"/>
                </a:srgbClr>
              </a:clrTo>
            </a:clrChange>
          </a:blip>
          <a:srcRect l="33189" t="18507" r="3105" b="16976"/>
          <a:stretch/>
        </p:blipFill>
        <p:spPr>
          <a:xfrm>
            <a:off x="3192379" y="-115210"/>
            <a:ext cx="8161421" cy="661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91571" y="-304799"/>
            <a:ext cx="6496417" cy="7239000"/>
            <a:chOff x="107411520" y="107106720"/>
            <a:chExt cx="5169885" cy="5903150"/>
          </a:xfrm>
        </p:grpSpPr>
        <p:pic>
          <p:nvPicPr>
            <p:cNvPr id="1027" name="Picture 3" descr="image46[1]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DEDD6"/>
                </a:clrFrom>
                <a:clrTo>
                  <a:srgbClr val="EDED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91956" y="107246627"/>
              <a:ext cx="4671527" cy="5763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09852677" y="109667448"/>
              <a:ext cx="167951" cy="167951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09847914" y="112253485"/>
              <a:ext cx="167951" cy="167951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11148076" y="110950700"/>
              <a:ext cx="167951" cy="167951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08571564" y="110945937"/>
              <a:ext cx="167951" cy="167951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08651675" y="109751813"/>
              <a:ext cx="2581358" cy="2588830"/>
            </a:xfrm>
            <a:prstGeom prst="ellipse">
              <a:avLst/>
            </a:prstGeom>
            <a:noFill/>
            <a:ln w="12700" algn="ctr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H="1">
              <a:off x="110995819" y="110047760"/>
              <a:ext cx="353418" cy="24122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108230179" y="110636790"/>
              <a:ext cx="353419" cy="33658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111332407" y="110047760"/>
              <a:ext cx="704855" cy="560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H="1">
              <a:off x="108022616" y="110636790"/>
              <a:ext cx="218783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11313143" y="109814847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PCD O380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07960908" y="110412397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O30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 flipH="1">
              <a:off x="108018718" y="110477721"/>
              <a:ext cx="47065" cy="1590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 flipH="1">
              <a:off x="111708712" y="109882412"/>
              <a:ext cx="76465" cy="1366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09026960" y="112694720"/>
              <a:ext cx="1706880" cy="315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ELEVATION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09270800" y="107106720"/>
              <a:ext cx="2976880" cy="457200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07411520" y="107289600"/>
              <a:ext cx="1056640" cy="518160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09577990" y="108736655"/>
              <a:ext cx="731520" cy="2033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PLAN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107889040" y="111075470"/>
              <a:ext cx="213360" cy="355600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111746945" y="111075470"/>
              <a:ext cx="213360" cy="355600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111845725" y="110813850"/>
              <a:ext cx="0" cy="2000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>
              <a:off x="107969050" y="110788450"/>
              <a:ext cx="0" cy="2222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107776154" y="110656688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111667005" y="110652263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64391" y="1208177"/>
            <a:ext cx="211045" cy="4228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5067089" y="1143148"/>
            <a:ext cx="0" cy="550833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190942" y="1204438"/>
            <a:ext cx="211045" cy="4228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8293640" y="1145572"/>
            <a:ext cx="0" cy="550833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6200000">
            <a:off x="4202277" y="1180287"/>
            <a:ext cx="473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8474012" y="623658"/>
            <a:ext cx="4739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9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19839" y="185888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PAPER CLIP DIAMETER 2mm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25" y="2018109"/>
            <a:ext cx="4085112" cy="40851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72373" y="555220"/>
            <a:ext cx="4152178" cy="5732667"/>
            <a:chOff x="2272373" y="555220"/>
            <a:chExt cx="4152178" cy="5732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2373" y="555220"/>
              <a:ext cx="3657143" cy="572380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72373" y="5918555"/>
              <a:ext cx="4152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ELEVATION OF CENTRE LINE OF PAPER CLIP</a:t>
              </a:r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14452" y="5269128"/>
              <a:ext cx="45397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R6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57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26" t="10074" r="24079" b="10321"/>
          <a:stretch/>
        </p:blipFill>
        <p:spPr>
          <a:xfrm>
            <a:off x="7525695" y="-973792"/>
            <a:ext cx="4505380" cy="63205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38565" y="275854"/>
            <a:ext cx="5433897" cy="6112045"/>
            <a:chOff x="854607" y="529387"/>
            <a:chExt cx="5433897" cy="61120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5422" t="9974" r="9610" b="6260"/>
            <a:stretch/>
          </p:blipFill>
          <p:spPr>
            <a:xfrm>
              <a:off x="854607" y="529387"/>
              <a:ext cx="5433897" cy="560498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122947" y="4572000"/>
              <a:ext cx="2181727" cy="206943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914400" y="5438274"/>
            <a:ext cx="2614863" cy="105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1000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260" t="86329" r="65158" b="8045"/>
          <a:stretch/>
        </p:blipFill>
        <p:spPr>
          <a:xfrm>
            <a:off x="1717129" y="5477205"/>
            <a:ext cx="1009403" cy="344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50774" y="1365662"/>
            <a:ext cx="2256312" cy="112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2695" t="35907" r="66104" b="60318"/>
          <a:stretch/>
        </p:blipFill>
        <p:spPr>
          <a:xfrm>
            <a:off x="6436425" y="2186504"/>
            <a:ext cx="1140031" cy="30731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106905" y="6120586"/>
            <a:ext cx="2194123" cy="108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6905" y="5536450"/>
            <a:ext cx="0" cy="709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01028" y="5525848"/>
            <a:ext cx="0" cy="709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0376" y="4318467"/>
            <a:ext cx="14466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6257" y="5438274"/>
            <a:ext cx="4223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1791" y="4318467"/>
            <a:ext cx="6824" cy="11198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105119" y="471788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600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860107" y="451426"/>
            <a:ext cx="5251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Explain how to draw one arm of the chair using CAD.</a:t>
            </a:r>
          </a:p>
          <a:p>
            <a:r>
              <a:rPr lang="en-GB" dirty="0" smtClean="0"/>
              <a:t>The arm of the chair follows a half oval shape, </a:t>
            </a:r>
          </a:p>
          <a:p>
            <a:r>
              <a:rPr lang="en-GB" b="1" dirty="0" smtClean="0"/>
              <a:t>do not show the cut outs for the chair seat to fit into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3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D6"/>
              </a:clrFrom>
              <a:clrTo>
                <a:srgbClr val="EDED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53" y="0"/>
            <a:ext cx="88578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6421" y="4726379"/>
            <a:ext cx="5242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Explain how to draw the light shade using CAD.</a:t>
            </a:r>
          </a:p>
          <a:p>
            <a:r>
              <a:rPr lang="en-GB" dirty="0" smtClean="0"/>
              <a:t>The light shade is hollow with a thickness of 5mm and</a:t>
            </a:r>
          </a:p>
          <a:p>
            <a:r>
              <a:rPr lang="en-GB" dirty="0"/>
              <a:t>t</a:t>
            </a:r>
            <a:r>
              <a:rPr lang="en-GB" dirty="0" smtClean="0"/>
              <a:t>he base of the shade is open to allow the light bulb </a:t>
            </a:r>
          </a:p>
          <a:p>
            <a:r>
              <a:rPr lang="en-GB" dirty="0" smtClean="0"/>
              <a:t>to be replaced.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8863" y="15051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A/C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933631" y="3641198"/>
            <a:ext cx="255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BASE IS OPEN TO CHANGE BULB </a:t>
            </a:r>
            <a:endParaRPr lang="en-GB" sz="1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8692738" y="3491345"/>
            <a:ext cx="240893" cy="303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CAD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Ayrshire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HUME</dc:creator>
  <cp:lastModifiedBy>ALAN HUME</cp:lastModifiedBy>
  <cp:revision>26</cp:revision>
  <dcterms:created xsi:type="dcterms:W3CDTF">2016-04-28T08:54:53Z</dcterms:created>
  <dcterms:modified xsi:type="dcterms:W3CDTF">2018-04-17T11:36:06Z</dcterms:modified>
</cp:coreProperties>
</file>