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k4xt190SN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RNB98XFz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HTQr0kfA9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nrKKjaVxC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x0Z6LplaM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Production terms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Graphic Communication – Advanced Higher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14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Motion </a:t>
            </a:r>
            <a:r>
              <a:rPr lang="en-GB" dirty="0" err="1" smtClean="0"/>
              <a:t>Tweening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Motion tween is nothing but </a:t>
            </a:r>
            <a:r>
              <a:rPr lang="en-GB" b="1" dirty="0" err="1"/>
              <a:t>tweening</a:t>
            </a:r>
            <a:r>
              <a:rPr lang="en-GB" dirty="0"/>
              <a:t> </a:t>
            </a:r>
            <a:r>
              <a:rPr lang="en-GB" dirty="0" smtClean="0"/>
              <a:t>(originally </a:t>
            </a:r>
            <a:r>
              <a:rPr lang="en-GB" dirty="0" err="1" smtClean="0"/>
              <a:t>inbetweening</a:t>
            </a:r>
            <a:r>
              <a:rPr lang="en-GB" dirty="0" smtClean="0"/>
              <a:t>) a shape’s movement </a:t>
            </a:r>
            <a:r>
              <a:rPr lang="en-GB" dirty="0"/>
              <a:t>from one position to another. </a:t>
            </a:r>
            <a:endParaRPr lang="en-GB" dirty="0" smtClean="0"/>
          </a:p>
          <a:p>
            <a:r>
              <a:rPr lang="en-GB" dirty="0" smtClean="0"/>
              <a:t>Basically, a </a:t>
            </a:r>
            <a:r>
              <a:rPr lang="en-GB" b="1" dirty="0" smtClean="0"/>
              <a:t>Symbol</a:t>
            </a:r>
            <a:r>
              <a:rPr lang="en-GB" dirty="0" smtClean="0"/>
              <a:t> is sketched in one position, a </a:t>
            </a:r>
            <a:r>
              <a:rPr lang="en-GB" b="1" dirty="0" smtClean="0"/>
              <a:t>path </a:t>
            </a:r>
            <a:r>
              <a:rPr lang="en-GB" dirty="0" smtClean="0"/>
              <a:t>is sketched and the computer program calculates the motion </a:t>
            </a:r>
            <a:r>
              <a:rPr lang="en-GB" dirty="0" err="1" smtClean="0"/>
              <a:t>inbetween</a:t>
            </a:r>
            <a:r>
              <a:rPr lang="en-GB" dirty="0" smtClean="0"/>
              <a:t>.</a:t>
            </a:r>
          </a:p>
          <a:p>
            <a:r>
              <a:rPr lang="en-GB" b="1" dirty="0" smtClean="0"/>
              <a:t>Motion</a:t>
            </a:r>
            <a:r>
              <a:rPr lang="en-GB" dirty="0" smtClean="0"/>
              <a:t> </a:t>
            </a:r>
            <a:r>
              <a:rPr lang="en-GB" b="1" dirty="0" err="1"/>
              <a:t>tweening</a:t>
            </a:r>
            <a:r>
              <a:rPr lang="en-GB" dirty="0"/>
              <a:t> is also term used in Macromedia Flash to refer to the transition from one </a:t>
            </a:r>
            <a:r>
              <a:rPr lang="en-GB" dirty="0" smtClean="0"/>
              <a:t>position </a:t>
            </a:r>
            <a:r>
              <a:rPr lang="en-GB" dirty="0"/>
              <a:t>or location to another</a:t>
            </a:r>
            <a:r>
              <a:rPr lang="en-GB" dirty="0" smtClean="0"/>
              <a:t>.</a:t>
            </a:r>
          </a:p>
          <a:p>
            <a:r>
              <a:rPr lang="en-GB" dirty="0"/>
              <a:t>YouTube - </a:t>
            </a:r>
            <a:r>
              <a:rPr lang="en-GB" dirty="0">
                <a:hlinkClick r:id="rId2"/>
              </a:rPr>
              <a:t>https://www.youtube.com/watch?v=Fk4xt190SNM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6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TOOL PATH 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Tool Path Generation software is used to create files which can control CNC/CAM machinery, </a:t>
            </a:r>
            <a:r>
              <a:rPr lang="en-GB" dirty="0" err="1" smtClean="0"/>
              <a:t>eg</a:t>
            </a:r>
            <a:r>
              <a:rPr lang="en-GB" dirty="0" smtClean="0"/>
              <a:t>. Milling Machines, Lathes, Routers, etc.</a:t>
            </a:r>
          </a:p>
          <a:p>
            <a:r>
              <a:rPr lang="en-GB" dirty="0" smtClean="0"/>
              <a:t>Inventor files can be exported into a suitable format which the TPG software can use to create a programme which will control a machine’s cutting tools to manufacture the object.</a:t>
            </a:r>
          </a:p>
          <a:p>
            <a:r>
              <a:rPr lang="en-GB" dirty="0" smtClean="0"/>
              <a:t>YouTube </a:t>
            </a:r>
            <a:r>
              <a:rPr lang="en-GB" dirty="0"/>
              <a:t>video - </a:t>
            </a:r>
            <a:r>
              <a:rPr lang="en-GB" dirty="0">
                <a:hlinkClick r:id="rId2"/>
              </a:rPr>
              <a:t>https://www.youtube.com/watch?v=YRNB98XFzTA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75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STOP FRAME Animation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method of creating what appears to be a ‘moving’ image by saving lots of images which have a small amount of movement on each.</a:t>
            </a:r>
          </a:p>
          <a:p>
            <a:r>
              <a:rPr lang="en-GB" dirty="0" smtClean="0"/>
              <a:t>Stop Frame films usually require 25 frames per second to produce a ‘smooth’ transition appearance.</a:t>
            </a:r>
          </a:p>
          <a:p>
            <a:r>
              <a:rPr lang="en-GB" dirty="0" smtClean="0"/>
              <a:t>YouTube video </a:t>
            </a:r>
            <a:r>
              <a:rPr lang="en-GB" dirty="0"/>
              <a:t>-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www.youtube.com/watch?v=PHTQr0kfA98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70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MOTION CAPTURE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method of capturing the movement of a physical object, </a:t>
            </a:r>
            <a:r>
              <a:rPr lang="en-GB" dirty="0" err="1" smtClean="0"/>
              <a:t>eg</a:t>
            </a:r>
            <a:r>
              <a:rPr lang="en-GB" dirty="0" smtClean="0"/>
              <a:t> human, vehicle, animal, </a:t>
            </a:r>
            <a:r>
              <a:rPr lang="en-GB" dirty="0" err="1" smtClean="0"/>
              <a:t>etc</a:t>
            </a:r>
            <a:r>
              <a:rPr lang="en-GB" dirty="0" smtClean="0"/>
              <a:t> by recording movement into data on a computer. This can then be transferred to a software programme which simulates the movement by a 3D model.</a:t>
            </a:r>
          </a:p>
          <a:p>
            <a:r>
              <a:rPr lang="en-GB" dirty="0" smtClean="0"/>
              <a:t>YouTube video </a:t>
            </a:r>
            <a:r>
              <a:rPr lang="en-GB" dirty="0"/>
              <a:t>- </a:t>
            </a:r>
            <a:r>
              <a:rPr lang="en-GB" dirty="0">
                <a:hlinkClick r:id="rId2"/>
              </a:rPr>
              <a:t>https://www.youtube.com/watch?v=ZnrKKjaVxCA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03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3D Printing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3D drawing (</a:t>
            </a:r>
            <a:r>
              <a:rPr lang="en-GB" dirty="0" err="1" smtClean="0"/>
              <a:t>eg</a:t>
            </a:r>
            <a:r>
              <a:rPr lang="en-GB" dirty="0" smtClean="0"/>
              <a:t> Inventor) can be exported to a 3D printing machine which will ‘print’ or make the object by building up thin layers of plastic. The file type used is </a:t>
            </a:r>
            <a:r>
              <a:rPr lang="en-GB" b="1" dirty="0" smtClean="0"/>
              <a:t>STL</a:t>
            </a:r>
            <a:r>
              <a:rPr lang="en-GB" dirty="0" smtClean="0"/>
              <a:t> (Standard Tessellation Language) or </a:t>
            </a:r>
            <a:r>
              <a:rPr lang="en-GB" b="1" dirty="0" smtClean="0"/>
              <a:t>AMF </a:t>
            </a:r>
            <a:r>
              <a:rPr lang="en-GB" dirty="0" smtClean="0"/>
              <a:t>(Additive Manufacture File).</a:t>
            </a:r>
          </a:p>
          <a:p>
            <a:r>
              <a:rPr lang="en-GB" dirty="0" smtClean="0"/>
              <a:t>This process is carried out by </a:t>
            </a:r>
            <a:r>
              <a:rPr lang="en-GB" b="1" dirty="0" smtClean="0"/>
              <a:t>Adding</a:t>
            </a:r>
            <a:r>
              <a:rPr lang="en-GB" dirty="0" smtClean="0"/>
              <a:t> material, whereas most CNC processes cut or subtract material.</a:t>
            </a:r>
          </a:p>
          <a:p>
            <a:r>
              <a:rPr lang="en-GB" dirty="0"/>
              <a:t>YouTube video - </a:t>
            </a:r>
            <a:r>
              <a:rPr lang="en-GB" dirty="0">
                <a:hlinkClick r:id="rId2"/>
              </a:rPr>
              <a:t>https://www.youtube.com/watch?v=Vx0Z6LplaMU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67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FILETYPE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CAM</a:t>
            </a:r>
            <a:r>
              <a:rPr lang="en-GB" dirty="0" smtClean="0"/>
              <a:t> – Computer Aided Manufacture. Computer programmes are used to create data which can control the operation of a machine, tool path, speed, etc. Used in CNC Lathes, Milling Machines, Routers, etc. Depending on machine, the CNC programme may work on an XY-axis, or and XYZ-axis.</a:t>
            </a:r>
          </a:p>
          <a:p>
            <a:r>
              <a:rPr lang="en-GB" b="1" dirty="0" smtClean="0"/>
              <a:t>FILM FILES </a:t>
            </a:r>
            <a:r>
              <a:rPr lang="en-GB" dirty="0" smtClean="0"/>
              <a:t>– Films and animations are saved in a variety of file types. These include:</a:t>
            </a:r>
          </a:p>
          <a:p>
            <a:pPr marL="0" indent="0">
              <a:buNone/>
            </a:pPr>
            <a:r>
              <a:rPr lang="en-GB" b="1" dirty="0" smtClean="0"/>
              <a:t>	WMV – </a:t>
            </a:r>
            <a:r>
              <a:rPr lang="en-GB" smtClean="0"/>
              <a:t>Windows </a:t>
            </a:r>
            <a:r>
              <a:rPr lang="en-GB" smtClean="0"/>
              <a:t>Media </a:t>
            </a:r>
            <a:r>
              <a:rPr lang="en-GB" dirty="0" smtClean="0"/>
              <a:t>Video</a:t>
            </a:r>
          </a:p>
          <a:p>
            <a:pPr marL="0" indent="0">
              <a:buNone/>
            </a:pPr>
            <a:r>
              <a:rPr lang="en-GB" b="1" dirty="0" smtClean="0"/>
              <a:t>	AVI – </a:t>
            </a:r>
            <a:r>
              <a:rPr lang="en-GB" dirty="0" smtClean="0"/>
              <a:t>Audio Video Interleave</a:t>
            </a:r>
          </a:p>
          <a:p>
            <a:pPr marL="0" indent="0">
              <a:buNone/>
            </a:pPr>
            <a:r>
              <a:rPr lang="en-GB" b="1" dirty="0" smtClean="0"/>
              <a:t>	</a:t>
            </a:r>
            <a:r>
              <a:rPr lang="en-GB" b="1" dirty="0" err="1" smtClean="0"/>
              <a:t>Quicktime</a:t>
            </a:r>
            <a:r>
              <a:rPr lang="en-GB" dirty="0" smtClean="0"/>
              <a:t> – Mainly for Apple format machinery</a:t>
            </a:r>
          </a:p>
          <a:p>
            <a:pPr marL="0" indent="0">
              <a:buNone/>
            </a:pPr>
            <a:r>
              <a:rPr lang="en-GB" b="1" dirty="0" smtClean="0"/>
              <a:t>	MPG – </a:t>
            </a:r>
            <a:r>
              <a:rPr lang="en-GB" dirty="0" smtClean="0"/>
              <a:t>MPEG Video file, etc.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9567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105</TotalTime>
  <Words>408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Production terms</vt:lpstr>
      <vt:lpstr>Motion Tweening</vt:lpstr>
      <vt:lpstr>TOOL PATH GENERATION</vt:lpstr>
      <vt:lpstr>STOP FRAME Animation</vt:lpstr>
      <vt:lpstr>MOTION CAPTURE</vt:lpstr>
      <vt:lpstr>3D Printing</vt:lpstr>
      <vt:lpstr>OTHER FILETYPE INFORMATION</vt:lpstr>
    </vt:vector>
  </TitlesOfParts>
  <Company>NACED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 Rendering</dc:title>
  <dc:creator>DANE LOVE</dc:creator>
  <cp:lastModifiedBy>DANE LOVE</cp:lastModifiedBy>
  <cp:revision>12</cp:revision>
  <dcterms:created xsi:type="dcterms:W3CDTF">2017-11-09T14:07:05Z</dcterms:created>
  <dcterms:modified xsi:type="dcterms:W3CDTF">2017-11-14T14:42:55Z</dcterms:modified>
</cp:coreProperties>
</file>