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GC H SQA 2016 Sectioning Question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Graphic Communication Higher Grade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03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46594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 Exploded CAD illustration of a castor when assembly is shown above.</a:t>
            </a:r>
          </a:p>
          <a:p>
            <a:r>
              <a:rPr lang="en-GB" dirty="0" smtClean="0"/>
              <a:t>The assembly is made up of several parts that includes four M12 bolts.</a:t>
            </a:r>
          </a:p>
          <a:p>
            <a:r>
              <a:rPr lang="en-GB" dirty="0" smtClean="0"/>
              <a:t>The PLAN and incomplete Stepped Sectional Elevation on A-A is given.</a:t>
            </a:r>
          </a:p>
          <a:p>
            <a:r>
              <a:rPr lang="en-GB" dirty="0" smtClean="0"/>
              <a:t>Complete the section by hatching the appropriate areas in accordance with British Standards.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10690" r="18575" b="60240"/>
          <a:stretch/>
        </p:blipFill>
        <p:spPr>
          <a:xfrm>
            <a:off x="2446638" y="143148"/>
            <a:ext cx="7957141" cy="46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18139" r="11441" b="16276"/>
          <a:stretch/>
        </p:blipFill>
        <p:spPr>
          <a:xfrm>
            <a:off x="364576" y="296563"/>
            <a:ext cx="5146537" cy="6343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2292" y="4456670"/>
            <a:ext cx="32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here for 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1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18139" r="11441" b="16276"/>
          <a:stretch/>
        </p:blipFill>
        <p:spPr>
          <a:xfrm>
            <a:off x="364576" y="296563"/>
            <a:ext cx="5146537" cy="634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7417" r="15687" b="16757"/>
          <a:stretch/>
        </p:blipFill>
        <p:spPr>
          <a:xfrm>
            <a:off x="6104237" y="296563"/>
            <a:ext cx="4786184" cy="63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7417" r="15687" b="16757"/>
          <a:stretch/>
        </p:blipFill>
        <p:spPr>
          <a:xfrm>
            <a:off x="6104237" y="296563"/>
            <a:ext cx="4786184" cy="6335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5232" y="1227438"/>
            <a:ext cx="30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Stepped Section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33382" y="6058930"/>
            <a:ext cx="300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Male items take precedence in a section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05232" y="3279565"/>
            <a:ext cx="30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called a BUSH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33382" y="5193957"/>
            <a:ext cx="300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Webs are NOT hatched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7751" y="4250724"/>
            <a:ext cx="51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Bolts, shafts, spindles, etc. are NOT hatched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12043" y="1560555"/>
            <a:ext cx="3113903" cy="1719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69492" y="3464231"/>
            <a:ext cx="3789405" cy="786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79308" y="4435390"/>
            <a:ext cx="2561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91914" y="5378623"/>
            <a:ext cx="2899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4440193" y="5848865"/>
            <a:ext cx="5379310" cy="533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</TotalTime>
  <Words>99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GC H SQA 2016 Sectioning Question</vt:lpstr>
      <vt:lpstr>PowerPoint Presentation</vt:lpstr>
      <vt:lpstr>PowerPoint Presentation</vt:lpstr>
      <vt:lpstr>PowerPoint Presentation</vt:lpstr>
      <vt:lpstr>PowerPoint Presentation</vt:lpstr>
    </vt:vector>
  </TitlesOfParts>
  <Company>NACED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 H SQA 2016 Sectioning Question</dc:title>
  <dc:creator>DANE LOVE</dc:creator>
  <cp:lastModifiedBy>DANE LOVE</cp:lastModifiedBy>
  <cp:revision>3</cp:revision>
  <dcterms:created xsi:type="dcterms:W3CDTF">2017-11-30T11:36:18Z</dcterms:created>
  <dcterms:modified xsi:type="dcterms:W3CDTF">2017-11-30T11:56:43Z</dcterms:modified>
</cp:coreProperties>
</file>