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605128-5722-40E6-86BF-BE6136658028}" type="datetimeFigureOut">
              <a:rPr lang="en-GB" smtClean="0"/>
              <a:t>24/11/2017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12D37-5A62-4155-8B72-366E89F1CBF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05005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605128-5722-40E6-86BF-BE6136658028}" type="datetimeFigureOut">
              <a:rPr lang="en-GB" smtClean="0"/>
              <a:t>24/11/2017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12D37-5A62-4155-8B72-366E89F1CBF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840336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605128-5722-40E6-86BF-BE6136658028}" type="datetimeFigureOut">
              <a:rPr lang="en-GB" smtClean="0"/>
              <a:t>24/11/2017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12D37-5A62-4155-8B72-366E89F1CBF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003619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605128-5722-40E6-86BF-BE6136658028}" type="datetimeFigureOut">
              <a:rPr lang="en-GB" smtClean="0"/>
              <a:t>24/11/2017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12D37-5A62-4155-8B72-366E89F1CBF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73381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605128-5722-40E6-86BF-BE6136658028}" type="datetimeFigureOut">
              <a:rPr lang="en-GB" smtClean="0"/>
              <a:t>24/11/2017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12D37-5A62-4155-8B72-366E89F1CBF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579000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605128-5722-40E6-86BF-BE6136658028}" type="datetimeFigureOut">
              <a:rPr lang="en-GB" smtClean="0"/>
              <a:t>24/11/2017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12D37-5A62-4155-8B72-366E89F1CBF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3708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605128-5722-40E6-86BF-BE6136658028}" type="datetimeFigureOut">
              <a:rPr lang="en-GB" smtClean="0"/>
              <a:t>24/11/2017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12D37-5A62-4155-8B72-366E89F1CBF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00445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605128-5722-40E6-86BF-BE6136658028}" type="datetimeFigureOut">
              <a:rPr lang="en-GB" smtClean="0"/>
              <a:t>24/11/2017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12D37-5A62-4155-8B72-366E89F1CBF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21941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605128-5722-40E6-86BF-BE6136658028}" type="datetimeFigureOut">
              <a:rPr lang="en-GB" smtClean="0"/>
              <a:t>24/11/2017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12D37-5A62-4155-8B72-366E89F1CBF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51448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605128-5722-40E6-86BF-BE6136658028}" type="datetimeFigureOut">
              <a:rPr lang="en-GB" smtClean="0"/>
              <a:t>24/11/2017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12D37-5A62-4155-8B72-366E89F1CBF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247444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605128-5722-40E6-86BF-BE6136658028}" type="datetimeFigureOut">
              <a:rPr lang="en-GB" smtClean="0"/>
              <a:t>24/11/2017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12D37-5A62-4155-8B72-366E89F1CBF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94613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605128-5722-40E6-86BF-BE6136658028}" type="datetimeFigureOut">
              <a:rPr lang="en-GB" smtClean="0"/>
              <a:t>24/11/2017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112D37-5A62-4155-8B72-366E89F1CBF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7402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SQA Questions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Advanced Higher Graphic Communication</a:t>
            </a:r>
          </a:p>
          <a:p>
            <a:r>
              <a:rPr lang="en-GB" sz="1800" dirty="0" smtClean="0"/>
              <a:t>(SQA Exemplar Paper)</a:t>
            </a:r>
            <a:endParaRPr lang="en-GB" sz="18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4492" y="320374"/>
            <a:ext cx="4438650" cy="193357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6663" y="5379307"/>
            <a:ext cx="858731" cy="10997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27996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4270" y="-80916"/>
            <a:ext cx="10709189" cy="626787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22423" y="5725297"/>
            <a:ext cx="1164830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1. The stages in the creation of a realistic CAD illustration are shown above.</a:t>
            </a:r>
          </a:p>
          <a:p>
            <a:r>
              <a:rPr lang="en-GB" dirty="0" smtClean="0"/>
              <a:t>Three different techniques have been applied — one at each stage.</a:t>
            </a:r>
          </a:p>
          <a:p>
            <a:r>
              <a:rPr lang="en-GB" dirty="0" smtClean="0"/>
              <a:t>Explain the use of the different techniques applied at each stage.     				6 marks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540204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670" t="3633" r="16437" b="11045"/>
          <a:stretch/>
        </p:blipFill>
        <p:spPr>
          <a:xfrm>
            <a:off x="421188" y="113732"/>
            <a:ext cx="3389152" cy="5226341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99475" y="-158117"/>
            <a:ext cx="6052482" cy="395576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3829145" y="3608172"/>
            <a:ext cx="8040129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A wardrobe clothes rail bracket is to be manufactured.</a:t>
            </a:r>
          </a:p>
          <a:p>
            <a:r>
              <a:rPr lang="en-GB" dirty="0"/>
              <a:t>A CAD technician is employed to produce a 3D CAD model of the bracket, to</a:t>
            </a:r>
          </a:p>
          <a:p>
            <a:r>
              <a:rPr lang="en-GB" dirty="0"/>
              <a:t>enable testing prior to manufacture</a:t>
            </a:r>
            <a:r>
              <a:rPr lang="en-GB" dirty="0" smtClean="0"/>
              <a:t>. The </a:t>
            </a:r>
            <a:r>
              <a:rPr lang="en-GB" dirty="0"/>
              <a:t>CAD technician created the 3D CAD model shown </a:t>
            </a:r>
            <a:r>
              <a:rPr lang="en-GB" dirty="0" smtClean="0"/>
              <a:t>above left.</a:t>
            </a:r>
            <a:endParaRPr lang="en-GB" dirty="0"/>
          </a:p>
          <a:p>
            <a:r>
              <a:rPr lang="en-GB" dirty="0"/>
              <a:t>The bracket is required to hold a maximum specific load. An </a:t>
            </a:r>
            <a:r>
              <a:rPr lang="en-GB" dirty="0" smtClean="0"/>
              <a:t>appropriate digital </a:t>
            </a:r>
            <a:r>
              <a:rPr lang="en-GB" dirty="0"/>
              <a:t>testing method has been applied to the 3D CAD model, </a:t>
            </a:r>
            <a:r>
              <a:rPr lang="en-GB" dirty="0" smtClean="0"/>
              <a:t>before submitting </a:t>
            </a:r>
            <a:r>
              <a:rPr lang="en-GB" dirty="0"/>
              <a:t>the file for manufacture.</a:t>
            </a:r>
          </a:p>
          <a:p>
            <a:r>
              <a:rPr lang="en-GB" dirty="0"/>
              <a:t>The simulated graphic result from the digital test is shown </a:t>
            </a:r>
            <a:r>
              <a:rPr lang="en-GB" dirty="0" smtClean="0"/>
              <a:t>above right:</a:t>
            </a:r>
            <a:endParaRPr lang="en-GB" dirty="0"/>
          </a:p>
          <a:p>
            <a:r>
              <a:rPr lang="en-GB" dirty="0"/>
              <a:t>2</a:t>
            </a:r>
            <a:r>
              <a:rPr lang="en-GB" dirty="0" smtClean="0"/>
              <a:t>. State </a:t>
            </a:r>
            <a:r>
              <a:rPr lang="en-GB" dirty="0"/>
              <a:t>the digital testing method applied to the 3D CAD model. </a:t>
            </a:r>
            <a:r>
              <a:rPr lang="en-GB" dirty="0" smtClean="0"/>
              <a:t>		</a:t>
            </a:r>
            <a:r>
              <a:rPr lang="en-GB" b="1" dirty="0" smtClean="0"/>
              <a:t>1</a:t>
            </a:r>
            <a:endParaRPr lang="en-GB" b="1" dirty="0"/>
          </a:p>
          <a:p>
            <a:r>
              <a:rPr lang="en-GB" dirty="0"/>
              <a:t>3</a:t>
            </a:r>
            <a:r>
              <a:rPr lang="en-GB" dirty="0" smtClean="0"/>
              <a:t>. Describe </a:t>
            </a:r>
            <a:r>
              <a:rPr lang="en-GB" b="1" dirty="0"/>
              <a:t>four </a:t>
            </a:r>
            <a:r>
              <a:rPr lang="en-GB" dirty="0"/>
              <a:t>characteristics of this digital testing method</a:t>
            </a:r>
            <a:r>
              <a:rPr lang="en-GB" dirty="0" smtClean="0"/>
              <a:t>.		</a:t>
            </a:r>
            <a:r>
              <a:rPr lang="en-GB" b="1" dirty="0" smtClean="0"/>
              <a:t>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853599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5599" y="116360"/>
            <a:ext cx="5402606" cy="6574742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5840627" y="856735"/>
            <a:ext cx="5964195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4. The digital testing method has revealed that the boss feature would fail under the required load.</a:t>
            </a:r>
          </a:p>
          <a:p>
            <a:pPr marL="342900" indent="-342900">
              <a:buAutoNum type="arabicPeriod"/>
            </a:pPr>
            <a:r>
              <a:rPr lang="en-GB" dirty="0" smtClean="0"/>
              <a:t>Name the feature that could be applied to the boss to reinforce the component. 			</a:t>
            </a:r>
            <a:r>
              <a:rPr lang="en-GB" b="1" dirty="0" smtClean="0"/>
              <a:t>1</a:t>
            </a:r>
            <a:endParaRPr lang="en-GB" dirty="0" smtClean="0"/>
          </a:p>
          <a:p>
            <a:r>
              <a:rPr lang="en-GB" dirty="0" smtClean="0"/>
              <a:t>2. Sketch an improved bracket which would improve the load-bearing capacity of the bracket. You may not alter the dimensions of the boss. You may sketch upon the drawing below to support your answer.			</a:t>
            </a:r>
            <a:r>
              <a:rPr lang="en-GB" b="1" dirty="0" smtClean="0"/>
              <a:t>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014209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188</Words>
  <Application>Microsoft Office PowerPoint</Application>
  <PresentationFormat>Widescreen</PresentationFormat>
  <Paragraphs>16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SQA Questions</vt:lpstr>
      <vt:lpstr>PowerPoint Presentation</vt:lpstr>
      <vt:lpstr>PowerPoint Presentation</vt:lpstr>
      <vt:lpstr>PowerPoint Presentation</vt:lpstr>
    </vt:vector>
  </TitlesOfParts>
  <Company>NACED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SQA Questions</dc:title>
  <dc:creator>DANE LOVE</dc:creator>
  <cp:lastModifiedBy>DANE LOVE</cp:lastModifiedBy>
  <cp:revision>2</cp:revision>
  <dcterms:created xsi:type="dcterms:W3CDTF">2017-11-24T10:12:18Z</dcterms:created>
  <dcterms:modified xsi:type="dcterms:W3CDTF">2017-11-24T10:17:35Z</dcterms:modified>
</cp:coreProperties>
</file>